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11" r:id="rId12"/>
    <p:sldId id="312" r:id="rId13"/>
    <p:sldId id="317" r:id="rId14"/>
    <p:sldId id="314" r:id="rId15"/>
    <p:sldId id="315" r:id="rId16"/>
    <p:sldId id="316" r:id="rId17"/>
    <p:sldId id="302" r:id="rId18"/>
    <p:sldId id="313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Poppins" panose="020B0604020202020204" charset="0"/>
      <p:regular r:id="rId65"/>
      <p:bold r:id="rId66"/>
      <p:italic r:id="rId67"/>
      <p:boldItalic r:id="rId68"/>
    </p:embeddedFont>
    <p:embeddedFont>
      <p:font typeface="Poppins Light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7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6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713401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713401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47134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47134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5b4add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5b4add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5b4add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5b4add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d3671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d3671e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d3671e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4d3671e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d3671e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d3671e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d3671e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d3671e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ce4b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ce4b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bce4b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bce4b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dba1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3ddba1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5b2ec9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5b2ec9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5b2ec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45b2ec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4d37d3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4d37d3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d37d3f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4d37d3f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d37d3f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d37d3f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4d37d3f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4d37d3f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37d3f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d37d3f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3ddba1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3ddba1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bnd.com/blog/problems-with-wordpr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Progress</a:t>
            </a:r>
            <a:br>
              <a:rPr lang="en-US" dirty="0"/>
            </a:br>
            <a:r>
              <a:rPr lang="en-US" dirty="0"/>
              <a:t>-Kelvin and Matt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</a:t>
            </a:r>
            <a:br>
              <a:rPr lang="en-US" dirty="0"/>
            </a:br>
            <a:r>
              <a:rPr lang="en-US" dirty="0"/>
              <a:t>Re-development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did we choose?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 Strategy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plan!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/>
              <a:t>Comes </a:t>
            </a:r>
            <a:r>
              <a:rPr lang="en-US" dirty="0"/>
              <a:t>With a Steep Learning Curve</a:t>
            </a:r>
          </a:p>
          <a:p>
            <a:endParaRPr lang="en-US" dirty="0"/>
          </a:p>
          <a:p>
            <a:r>
              <a:rPr lang="en-US" dirty="0"/>
              <a:t>Data corruption</a:t>
            </a:r>
          </a:p>
          <a:p>
            <a:endParaRPr lang="en-US" dirty="0"/>
          </a:p>
          <a:p>
            <a:r>
              <a:rPr lang="en-US" dirty="0"/>
              <a:t>Error messages hard to debug</a:t>
            </a:r>
          </a:p>
          <a:p>
            <a:endParaRPr lang="en-US" dirty="0"/>
          </a:p>
          <a:p>
            <a:r>
              <a:rPr lang="en-US" dirty="0"/>
              <a:t>Security Issues with proto-type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8"/>
              </a:rPr>
              <a:t>https://www.impactbnd.com/blog/problems-with-wordpress</a:t>
            </a:r>
            <a:r>
              <a:rPr lang="en-US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551417" y="77302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GitHub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Notice Progress</a:t>
            </a:r>
          </a:p>
          <a:p>
            <a:pPr marL="171450" indent="-171450"/>
            <a:r>
              <a:rPr lang="en-US" dirty="0"/>
              <a:t>Revert Changes</a:t>
            </a:r>
          </a:p>
          <a:p>
            <a:pPr marL="171450" indent="-171450"/>
            <a:r>
              <a:rPr lang="en-US" dirty="0"/>
              <a:t>Back Up Copy</a:t>
            </a:r>
          </a:p>
          <a:p>
            <a:pPr marL="171450" indent="-171450"/>
            <a:r>
              <a:rPr lang="en-US" dirty="0"/>
              <a:t>Easy to work together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122" y="1408318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Trello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Evenly Distribute Tasks</a:t>
            </a:r>
          </a:p>
          <a:p>
            <a:pPr marL="171450" indent="-171450"/>
            <a:r>
              <a:rPr lang="en-US" dirty="0"/>
              <a:t>Organized</a:t>
            </a:r>
          </a:p>
          <a:p>
            <a:pPr marL="171450" indent="-171450"/>
            <a:r>
              <a:rPr lang="en-US" dirty="0"/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Sections of the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Person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Kelvin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Matt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BEF8-0D36-4404-B51B-1EB8F362C6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Primary Roles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dirty="0"/>
              <a:t>Docs/Website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71222-9A81-4E94-ADB5-4710EAFB0A8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192246" y="1958050"/>
            <a:ext cx="4646954" cy="2766350"/>
          </a:xfrm>
        </p:spPr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Reasoning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Does not have any exams this semester and can help out with the website during all of SWOT VAC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02329-39A0-45E1-A3B5-5990F124A56A}"/>
              </a:ext>
            </a:extLst>
          </p:cNvPr>
          <p:cNvSpPr/>
          <p:nvPr/>
        </p:nvSpPr>
        <p:spPr>
          <a:xfrm>
            <a:off x="4201771" y="3303125"/>
            <a:ext cx="20746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None/>
            </a:pPr>
            <a:r>
              <a:rPr lang="en-US" sz="1100" dirty="0">
                <a:latin typeface="Poppins Light" panose="020B0604020202020204" charset="0"/>
                <a:cs typeface="Poppins Light" panose="020B0604020202020204" charset="0"/>
              </a:rPr>
              <a:t>Enjoys creating websites</a:t>
            </a:r>
          </a:p>
        </p:txBody>
      </p:sp>
    </p:spTree>
    <p:extLst>
      <p:ext uri="{BB962C8B-B14F-4D97-AF65-F5344CB8AC3E}">
        <p14:creationId xmlns:p14="http://schemas.microsoft.com/office/powerpoint/2010/main" val="709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Pt.1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Mobile vs Desktop Usage in 2018: Mobile takes the lead [1]</a:t>
            </a: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https://www.stonetemple.com/mobile-vs-desktop-usage-study/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Mobile vs Desktop Usage: Mobile Grows But Desktop Still a Big Player in 2017 [2]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 https://www.stonetemple.com/mobile-vs-desktop-usage-mobile-grows-but-desktop-still-a-big-player-in-2017/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/>
              <a:t>5 Pros and Cons of the Mobile Desktop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https://readwrite.com/2011/05/05/5-pros-and-cons-to-the-mobile-desktop/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How to make a cross browser compatible website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https://medium.com/@sarahelson81/how-to-make-a-cross-browser-compatible-website-40796eaeda05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Usage share of web browsers [5]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https://en.wikipedia.org/wiki/Usage_share_of_web_browsers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animation to improve Mobile App User Experience [6]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https://www.shopify.com.au/partners/blog/using-animation-to-improve-mobile-app-user-experience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Pt.2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247650" y="676749"/>
            <a:ext cx="8791575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dirty="0"/>
              <a:t>8 of the Most Annoying Problems with WordPress [7]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https://www.impactbnd.com/blog/problems-with-wordpress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OpenUP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02" name="Google Shape;202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life cycle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05" name="Google Shape;20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Inception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3849521" y="2189833"/>
            <a:ext cx="1068600" cy="1068600"/>
            <a:chOff x="2859873" y="853971"/>
            <a:chExt cx="1068600" cy="1068600"/>
          </a:xfrm>
        </p:grpSpPr>
        <p:sp>
          <p:nvSpPr>
            <p:cNvPr id="208" name="Google Shape;208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Transition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7115793" y="2166263"/>
            <a:ext cx="1068600" cy="1068600"/>
            <a:chOff x="5214448" y="3234278"/>
            <a:chExt cx="1068600" cy="1068600"/>
          </a:xfrm>
        </p:grpSpPr>
        <p:sp>
          <p:nvSpPr>
            <p:cNvPr id="211" name="Google Shape;211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Elaboration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501293" y="3781413"/>
            <a:ext cx="1068600" cy="1068600"/>
            <a:chOff x="5214448" y="3234278"/>
            <a:chExt cx="1068600" cy="1068600"/>
          </a:xfrm>
        </p:grpSpPr>
        <p:sp>
          <p:nvSpPr>
            <p:cNvPr id="214" name="Google Shape;214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5280306" y="3560490"/>
              <a:ext cx="936900" cy="435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Construction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 we would like to present </a:t>
            </a:r>
            <a:r>
              <a:rPr lang="en-US" dirty="0"/>
              <a:t>our</a:t>
            </a:r>
            <a:r>
              <a:rPr lang="en" dirty="0"/>
              <a:t> </a:t>
            </a:r>
            <a:r>
              <a:rPr lang="en-US" dirty="0"/>
              <a:t>progress on Assignment 3</a:t>
            </a:r>
            <a:endParaRPr b="1" dirty="0"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850" y="592500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985500" y="1781500"/>
            <a:ext cx="39765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Frequent discussion using Slacks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OpenUP phases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Allocating team member to do what they good at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Updating Documentation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457200" y="788800"/>
            <a:ext cx="5516100" cy="10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 Timelog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264650"/>
            <a:ext cx="6360473" cy="3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446875" y="531100"/>
            <a:ext cx="5490300" cy="12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to plan our three-week iterations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Followed OpenUp template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556875"/>
            <a:ext cx="2902025" cy="391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457200" y="1178225"/>
            <a:ext cx="47808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Slack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both a team Slack, as well creating and participating in the class Slack.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was mostly useful for reporting our status and posting notes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got ignored in favor of other IM services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700" y="884177"/>
            <a:ext cx="4029300" cy="3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69825" y="1166125"/>
            <a:ext cx="4709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Trello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985629" y="175312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primarily during implementation phase for task tracking and allocation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reflection of our iteration plans and work item list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for technical 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helpful for report-type assignments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166125"/>
            <a:ext cx="3877020" cy="263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Google Drive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for documents, presentations, notes, reports etc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You’re looking at it right now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place to just dump things and to work on documents together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826038"/>
            <a:ext cx="3877022" cy="336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Gitlab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Mandated, but effective place to host our repository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hosting worked perfectly well, extra features like the wiki were useful for sharing documentation between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Frustrating getting CircleCI working thanks to eServices delays and permissions issues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201813"/>
            <a:ext cx="3877021" cy="27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issues that happened throughout our study in FIT3170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 idx="4294967295"/>
          </p:nvPr>
        </p:nvSpPr>
        <p:spPr>
          <a:xfrm>
            <a:off x="0" y="2937550"/>
            <a:ext cx="89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COMMUNICATION</a:t>
            </a:r>
            <a:endParaRPr sz="58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294967295"/>
          </p:nvPr>
        </p:nvSpPr>
        <p:spPr>
          <a:xfrm>
            <a:off x="2307000" y="4097350"/>
            <a:ext cx="437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biggest issue in this project :(</a:t>
            </a:r>
            <a:endParaRPr sz="1400"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86" name="Google Shape;286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89" name="Google Shape;289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04" name="Google Shape;304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Ineffective Communication within class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Separated into 4 modules - 21 people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coordination committee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because of one-way communication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Slack team chat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as not everyone uses it everyday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Should we use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facebook</a:t>
            </a:r>
            <a:r>
              <a:rPr lang="en"/>
              <a:t>? But it looks unprofessional :(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6207850" y="3362150"/>
            <a:ext cx="830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or mobile?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60219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Communication with Client</a:t>
            </a:r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Assumptions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Prototypes and Functionality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Client Sick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7005600" y="2008600"/>
            <a:ext cx="1998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🧢?</a:t>
            </a:r>
            <a:endParaRPr sz="60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Planning Documentation problems</a:t>
            </a:r>
            <a:endParaRPr b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Project is not well planned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Heaps of unread document</a:t>
            </a:r>
            <a:endParaRPr b="1"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 to work near due date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Have other commitments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time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units’ assignments / tests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9" name="Google Shape;329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069625" y="2532100"/>
            <a:ext cx="431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ctrTitle"/>
          </p:nvPr>
        </p:nvSpPr>
        <p:spPr>
          <a:xfrm>
            <a:off x="2381850" y="2218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learned in this unit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Beginning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leader is important, who can always start things so members can easily follow.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was appointed this role and was really successful in leading us.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us learned node.js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49" name="Google Shape;349;p3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😀</a:t>
            </a:r>
            <a:endParaRPr sz="48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97" y="1904850"/>
            <a:ext cx="3153600" cy="1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Module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496850" y="1922000"/>
            <a:ext cx="39894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Tasks distributed were structurally organised but schedule of members slowed down the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were lazy in contacting the client regularly which could have sped up our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started to document regularly, instead of leaving everything to last minute.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4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😅</a:t>
            </a:r>
            <a:endParaRPr sz="4800"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25" y="1686250"/>
            <a:ext cx="2259150" cy="16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50" y="2771775"/>
            <a:ext cx="2189025" cy="183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1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Hard to spread out workload to all members evenly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 motivation to focus on communication due to other units.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3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5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😒</a:t>
            </a:r>
            <a:endParaRPr sz="4800" dirty="0"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25" y="1564936"/>
            <a:ext cx="2856276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Activities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Deliver Usable Software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Building a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SQAP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… etc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92" name="Google Shape;392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6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😱</a:t>
            </a:r>
            <a:endParaRPr sz="48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675" y="1166125"/>
            <a:ext cx="2121807" cy="2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experience involving a lot of teamwork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is our knight in shiny armor.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😭</a:t>
            </a:r>
            <a:endParaRPr sz="4800"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75" y="1585425"/>
            <a:ext cx="26397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25" y="269525"/>
            <a:ext cx="2351015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38800"/>
            <a:ext cx="2088891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625" y="2877194"/>
            <a:ext cx="1895250" cy="1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400" y="1415025"/>
            <a:ext cx="2008000" cy="1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2006725" y="2218875"/>
            <a:ext cx="52599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Summarise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challenges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48096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between our team and other teams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with the client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management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Facing challenges in the team environment provided us with an opportunity to learn from what didn’t work and improve for future stages of the project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was demonstrated when we restructured the coordination committee for the integration stage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29" name="Google Shape;429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7454192" y="2188240"/>
            <a:ext cx="860236" cy="862866"/>
            <a:chOff x="2623275" y="2333250"/>
            <a:chExt cx="381175" cy="381175"/>
          </a:xfrm>
        </p:grpSpPr>
        <p:sp>
          <p:nvSpPr>
            <p:cNvPr id="432" name="Google Shape;432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3"/>
          </p:nvPr>
        </p:nvSpPr>
        <p:spPr>
          <a:xfrm>
            <a:off x="457200" y="1897125"/>
            <a:ext cx="48096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Adhering to the OpenUp methodology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Utilising communication mediums within the team             (Messenger, Slack)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delegation and time management (Trello)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(Google Drive, GitLab)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tools which worked best for us were the ones which we had all used before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Being familiar with the tools resulted in higher productivity as there was less time spent learning how to use them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44" name="Google Shape;444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7292060" y="2099973"/>
            <a:ext cx="1118051" cy="1091512"/>
            <a:chOff x="5233525" y="4954450"/>
            <a:chExt cx="538275" cy="516350"/>
          </a:xfrm>
        </p:grpSpPr>
        <p:sp>
          <p:nvSpPr>
            <p:cNvPr id="447" name="Google Shape;44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learning curve</a:t>
            </a: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body" idx="3"/>
          </p:nvPr>
        </p:nvSpPr>
        <p:spPr>
          <a:xfrm>
            <a:off x="457200" y="2294375"/>
            <a:ext cx="480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be difficult to continuously adhere to a process methodology which we are unfamiliar with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important to assign a team leader early in the project to guide us in the right direction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Focusing on the project when we have demanding tasks from other units can affect motivation and productivity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66" name="Google Shape;46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7350334" y="2201838"/>
            <a:ext cx="1066803" cy="859503"/>
            <a:chOff x="5292575" y="3681900"/>
            <a:chExt cx="420150" cy="373275"/>
          </a:xfrm>
        </p:grpSpPr>
        <p:sp>
          <p:nvSpPr>
            <p:cNvPr id="469" name="Google Shape;469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body" idx="3"/>
          </p:nvPr>
        </p:nvSpPr>
        <p:spPr>
          <a:xfrm>
            <a:off x="457200" y="2616275"/>
            <a:ext cx="4405500" cy="2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have learned some valuable lessons from our experiences relating to process and management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help us for next year’s major project and also for when we progress to the industry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84" name="Google Shape;484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7499519" y="2254595"/>
            <a:ext cx="761872" cy="768592"/>
            <a:chOff x="576250" y="4319400"/>
            <a:chExt cx="442075" cy="442050"/>
          </a:xfrm>
        </p:grpSpPr>
        <p:sp>
          <p:nvSpPr>
            <p:cNvPr id="487" name="Google Shape;487;p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9" name="Google Shape;499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510" name="Google Shape;510;p4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 idx="4294967295"/>
          </p:nvPr>
        </p:nvSpPr>
        <p:spPr>
          <a:xfrm>
            <a:off x="1506450" y="1124025"/>
            <a:ext cx="6131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rgbClr val="FFFFFF"/>
                </a:solidFill>
              </a:rPr>
              <a:t>PLAN! PLAN</a:t>
            </a:r>
            <a:r>
              <a:rPr lang="en" sz="4800">
                <a:solidFill>
                  <a:srgbClr val="FFFFFF"/>
                </a:solidFill>
              </a:rPr>
              <a:t>! PLAN!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Tech Docs</a:t>
            </a:r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Service-oriented architectures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Process assurance and process improvement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Serverless architectures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7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543" name="Google Shape;543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🙇</a:t>
            </a:r>
            <a:endParaRPr sz="4800"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00" y="1525675"/>
            <a:ext cx="2294964" cy="22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53" name="Google Shape;553;p48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554" name="Google Shape;554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557" name="Google Shape;557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59" name="Google Shape;559;p48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560" name="Google Shape;560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2" name="Google Shape;562;p48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563" name="Google Shape;563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4" name="Google Shape;564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5" name="Google Shape;565;p48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566" name="Google Shape;566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74" name="Google Shape;574;p49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575" name="Google Shape;575;p4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7" name="Google Shape;577;p4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8" name="Google Shape;578;p4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580" name="Google Shape;580;p4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2" name="Google Shape;582;p4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3" name="Google Shape;583;p4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585" name="Google Shape;585;p4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7" name="Google Shape;587;p4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4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https://www.stonetemple.com/mobile-vs-desktop-usage-study/</a:t>
            </a:r>
            <a:r>
              <a:rPr lang="en-US" dirty="0"/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 Masses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94" name="Google Shape;594;p50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EDIT IN POWERPOINT®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"Download as PowerPoint template"</a:t>
            </a:r>
            <a:r>
              <a:rPr lang="en" sz="1000">
                <a:solidFill>
                  <a:srgbClr val="000000"/>
                </a:solidFill>
              </a:rPr>
              <a:t>. You will get a .pptx file that you can edit in PowerPoint.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000000"/>
                </a:solidFill>
                <a:hlinkClick r:id="rId3" action="ppaction://hlinksldjump"/>
              </a:rPr>
              <a:t>Presentation design slide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0000"/>
              </a:solidFill>
            </a:endParaRPr>
          </a:p>
        </p:txBody>
      </p:sp>
      <p:sp>
        <p:nvSpPr>
          <p:cNvPr id="595" name="Google Shape;595;p5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EDIT IN GOOGLE SLIDES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"Use as Google Slides Theme"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You have to be signed in to your Google account.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96" name="Google Shape;596;p50"/>
          <p:cNvSpPr txBox="1">
            <a:spLocks noGrp="1"/>
          </p:cNvSpPr>
          <p:nvPr>
            <p:ph type="body" idx="2"/>
          </p:nvPr>
        </p:nvSpPr>
        <p:spPr>
          <a:xfrm>
            <a:off x="1069625" y="4204000"/>
            <a:ext cx="56079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666666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This template is free to use under </a:t>
            </a:r>
            <a:r>
              <a:rPr lang="en" sz="1000" u="sng">
                <a:solidFill>
                  <a:srgbClr val="666666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66666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8" name="Google Shape;598;p5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599" name="Google Shape;599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608" name="Google Shape;608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609" name="Google Shape;609;p5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{45AA2156-C7E0-4F12-A223-482F6FDCC269}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622" name="Google Shape;622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623" name="Google Shape;623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624" name="Google Shape;624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625" name="Google Shape;625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627" name="Google Shape;627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628" name="Google Shape;628;p53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629" name="Google Shape;629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640" name="Google Shape;640;p54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our office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653" name="Google Shape;65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60" name="Google Shape;66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666" name="Google Shape;666;p57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80" name="Google Shape;680;p5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81" name="Google Shape;681;p5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686" name="Google Shape;686;p5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9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695" name="Google Shape;695;p59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https://www.stonetemple.com/mobile-vs-desktop-usage-mobile-grows-but-desktop-still-a-big-player-in-2017/</a:t>
            </a:r>
            <a:r>
              <a:rPr lang="en-US" dirty="0"/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1" name="Google Shape;71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712" name="Google Shape;712;p61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713" name="Google Shape;713;p6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25" name="Google Shape;725;p6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1" name="Google Shape;741;p6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6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6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6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6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6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6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6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6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6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6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6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6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6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6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6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6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6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6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6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6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6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6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6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6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6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07" name="Google Shape;1007;p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6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6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6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2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6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2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62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2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2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8" name="Google Shape;1178;p63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9" name="Google Shape;1179;p63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0" name="Google Shape;1180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https://medium.com/@sarahelson81/how-to-make-a-cross-browser-compatible-website-40796eaeda05</a:t>
            </a:r>
            <a:endParaRPr lang="en-US" dirty="0"/>
          </a:p>
          <a:p>
            <a:r>
              <a:rPr lang="en-US" dirty="0"/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https://en.wikipedia.org/wiki/Usage_share_of_web_browsers</a:t>
            </a:r>
            <a:endParaRPr lang="en-US" dirty="0"/>
          </a:p>
          <a:p>
            <a:r>
              <a:rPr lang="en-US" dirty="0"/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https://www.shopify.com.au/partners/blog/using-animation-to-improve-mobile-app-user-experience</a:t>
            </a:r>
            <a:endParaRPr lang="en-US" dirty="0"/>
          </a:p>
          <a:p>
            <a:r>
              <a:rPr lang="en-US" dirty="0"/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oppins"/>
                <a:ea typeface="Poppins"/>
                <a:cs typeface="Poppins"/>
                <a:sym typeface="Poppins"/>
              </a:rPr>
              <a:t>More Clarity</a:t>
            </a:r>
            <a:endParaRPr sz="3600" dirty="0"/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Scroll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1869</Words>
  <Application>Microsoft Office PowerPoint</Application>
  <PresentationFormat>On-screen Show (16:9)</PresentationFormat>
  <Paragraphs>406</Paragraphs>
  <Slides>62</Slides>
  <Notes>60</Notes>
  <HiddenSlides>43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Poppins</vt:lpstr>
      <vt:lpstr>Arial</vt:lpstr>
      <vt:lpstr>Poppins Light</vt:lpstr>
      <vt:lpstr>Cymbeline template</vt:lpstr>
      <vt:lpstr>Presentation Progress -Kelvin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Design/ Re-development</vt:lpstr>
      <vt:lpstr>Content Architecture</vt:lpstr>
      <vt:lpstr>Teamwork Strategy</vt:lpstr>
      <vt:lpstr>Potential Problems</vt:lpstr>
      <vt:lpstr>GitHub</vt:lpstr>
      <vt:lpstr>Trello</vt:lpstr>
      <vt:lpstr>Sections of the Assignment</vt:lpstr>
      <vt:lpstr>References Pt.1</vt:lpstr>
      <vt:lpstr>References Pt.2</vt:lpstr>
      <vt:lpstr>The OpenUP</vt:lpstr>
      <vt:lpstr>What did we do?</vt:lpstr>
      <vt:lpstr>Process Document: Timelog</vt:lpstr>
      <vt:lpstr>Process Document: Iteration Plan</vt:lpstr>
      <vt:lpstr>Process Tool: Slack</vt:lpstr>
      <vt:lpstr>Process Tool: Trello</vt:lpstr>
      <vt:lpstr>Process Tool: Google Drive</vt:lpstr>
      <vt:lpstr>Process Tool: Gitlab</vt:lpstr>
      <vt:lpstr>Issues</vt:lpstr>
      <vt:lpstr>COMMUNICATION</vt:lpstr>
      <vt:lpstr>Ineffective Communication within class</vt:lpstr>
      <vt:lpstr>Lack of Communication with Client</vt:lpstr>
      <vt:lpstr>Tendency to work near due date</vt:lpstr>
      <vt:lpstr>What We Have Learnt</vt:lpstr>
      <vt:lpstr>Beginning</vt:lpstr>
      <vt:lpstr>Our Module</vt:lpstr>
      <vt:lpstr>Integration</vt:lpstr>
      <vt:lpstr>Other Activities</vt:lpstr>
      <vt:lpstr>End</vt:lpstr>
      <vt:lpstr>To Summarise</vt:lpstr>
      <vt:lpstr>Our challenges</vt:lpstr>
      <vt:lpstr>Our process</vt:lpstr>
      <vt:lpstr>The learning curve</vt:lpstr>
      <vt:lpstr>For the future</vt:lpstr>
      <vt:lpstr>Thanks!</vt:lpstr>
      <vt:lpstr>Deadlines</vt:lpstr>
      <vt:lpstr>PLAN! PLAN! PLAN! </vt:lpstr>
      <vt:lpstr>A picture is worth a thousand words</vt:lpstr>
      <vt:lpstr>Tech Docs</vt:lpstr>
      <vt:lpstr>Use diagrams to explain your ideas</vt:lpstr>
      <vt:lpstr>Our process is easy</vt:lpstr>
      <vt:lpstr>Instructions for use</vt:lpstr>
      <vt:lpstr>And tables to compare data</vt:lpstr>
      <vt:lpstr>89,526,124</vt:lpstr>
      <vt:lpstr>89,526,124$</vt:lpstr>
      <vt:lpstr>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50</cp:revision>
  <dcterms:modified xsi:type="dcterms:W3CDTF">2018-10-15T03:42:38Z</dcterms:modified>
</cp:coreProperties>
</file>